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5"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81" d="100"/>
          <a:sy n="81" d="100"/>
        </p:scale>
        <p:origin x="-300"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C0528E4-E220-4D4E-B4A1-5F620F89CFC6}" type="datetimeFigureOut">
              <a:rPr lang="en-US" smtClean="0"/>
              <a:t>3/25/2019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4C00B6-7FCA-4816-AA8D-9038EF8212E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84C00B6-7FCA-4816-AA8D-9038EF8212E3}"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84C00B6-7FCA-4816-AA8D-9038EF8212E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84C00B6-7FCA-4816-AA8D-9038EF8212E3}"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84C00B6-7FCA-4816-AA8D-9038EF8212E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AC0528E4-E220-4D4E-B4A1-5F620F89CFC6}" type="datetimeFigureOut">
              <a:rPr lang="en-US" smtClean="0"/>
              <a:t>3/25/2019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84C00B6-7FCA-4816-AA8D-9038EF8212E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C0528E4-E220-4D4E-B4A1-5F620F89CFC6}" type="datetimeFigureOut">
              <a:rPr lang="en-US" smtClean="0"/>
              <a:t>3/25/2019</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4C00B6-7FCA-4816-AA8D-9038EF8212E3}" type="slidenum">
              <a:rPr lang="en-US" smtClean="0"/>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AC0528E4-E220-4D4E-B4A1-5F620F89CFC6}" type="datetimeFigureOut">
              <a:rPr lang="en-US" smtClean="0"/>
              <a:t>3/25/2019</a:t>
            </a:fld>
            <a:endParaRPr lang="en-US"/>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C84C00B6-7FCA-4816-AA8D-9038EF8212E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hrsa.go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access.gpo.gov/nara/cfr/waisidx_07/45cfr164_07.html" TargetMode="External"/><Relationship Id="rId2" Type="http://schemas.openxmlformats.org/officeDocument/2006/relationships/hyperlink" Target="http://www.access.gpo.gov/nara/cfr/waisidx_07/45cfr160_07.html" TargetMode="External"/><Relationship Id="rId1" Type="http://schemas.openxmlformats.org/officeDocument/2006/relationships/slideLayout" Target="../slideLayouts/slideLayout2.xml"/><Relationship Id="rId4" Type="http://schemas.openxmlformats.org/officeDocument/2006/relationships/hyperlink" Target="https://www.hhs.gov/hipaa/for-professionals/privacy/index.html"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hhs.gov/hipaa/for-professionals/privacy/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Analysis of the Health Care Agency in the Healthcare Industry</a:t>
            </a:r>
            <a:endParaRPr lang="en-US" dirty="0"/>
          </a:p>
        </p:txBody>
      </p:sp>
      <p:sp>
        <p:nvSpPr>
          <p:cNvPr id="3" name="Subtitle 2"/>
          <p:cNvSpPr>
            <a:spLocks noGrp="1"/>
          </p:cNvSpPr>
          <p:nvPr>
            <p:ph type="subTitle" idx="1"/>
          </p:nvPr>
        </p:nvSpPr>
        <p:spPr/>
        <p:txBody>
          <a:bodyPr>
            <a:normAutofit fontScale="70000" lnSpcReduction="20000"/>
          </a:bodyPr>
          <a:lstStyle/>
          <a:p>
            <a:pPr lvl="0"/>
            <a:r>
              <a:rPr lang="en-US" dirty="0" smtClean="0"/>
              <a:t>Student’s Name</a:t>
            </a:r>
            <a:endParaRPr lang="en-US" dirty="0"/>
          </a:p>
          <a:p>
            <a:pPr lvl="0"/>
            <a:r>
              <a:rPr lang="en-US" dirty="0"/>
              <a:t>Course name and course number</a:t>
            </a:r>
          </a:p>
          <a:p>
            <a:pPr lvl="0"/>
            <a:r>
              <a:rPr lang="en-US" dirty="0"/>
              <a:t>Due date</a:t>
            </a:r>
          </a:p>
          <a:p>
            <a:pPr lvl="0"/>
            <a:r>
              <a:rPr lang="en-US" dirty="0"/>
              <a:t>F</a:t>
            </a:r>
            <a:r>
              <a:rPr lang="en-US" dirty="0" smtClean="0"/>
              <a:t>aculty </a:t>
            </a:r>
            <a:r>
              <a:rPr lang="en-US" dirty="0"/>
              <a:t>member's name</a:t>
            </a:r>
          </a:p>
          <a:p>
            <a:endParaRPr lang="en-US" dirty="0"/>
          </a:p>
        </p:txBody>
      </p:sp>
    </p:spTree>
    <p:extLst>
      <p:ext uri="{BB962C8B-B14F-4D97-AF65-F5344CB8AC3E}">
        <p14:creationId xmlns:p14="http://schemas.microsoft.com/office/powerpoint/2010/main" val="559500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presentation will begin with the discussion of healthcare agency, which is HRSA.</a:t>
            </a:r>
          </a:p>
          <a:p>
            <a:r>
              <a:rPr lang="en-US" dirty="0" smtClean="0"/>
              <a:t>The website and appropriate artifact for HRSA will be provided</a:t>
            </a:r>
          </a:p>
          <a:p>
            <a:r>
              <a:rPr lang="en-US" dirty="0" smtClean="0"/>
              <a:t>The next section will give one healthcare regulation in the healthcare industry</a:t>
            </a:r>
          </a:p>
          <a:p>
            <a:r>
              <a:rPr lang="en-US" dirty="0" smtClean="0"/>
              <a:t>The website and an artifact for the regulation will be provided</a:t>
            </a:r>
          </a:p>
          <a:p>
            <a:r>
              <a:rPr lang="en-US" dirty="0" smtClean="0"/>
              <a:t>The final section will entail the conclusion of </a:t>
            </a:r>
            <a:r>
              <a:rPr lang="en-US" smtClean="0"/>
              <a:t>the discussions.</a:t>
            </a:r>
            <a:endParaRPr lang="en-US" dirty="0"/>
          </a:p>
        </p:txBody>
      </p:sp>
      <p:sp>
        <p:nvSpPr>
          <p:cNvPr id="2" name="Title 1"/>
          <p:cNvSpPr>
            <a:spLocks noGrp="1"/>
          </p:cNvSpPr>
          <p:nvPr>
            <p:ph type="title"/>
          </p:nvPr>
        </p:nvSpPr>
        <p:spPr/>
        <p:txBody>
          <a:bodyPr/>
          <a:lstStyle/>
          <a:p>
            <a:r>
              <a:rPr lang="en-US" dirty="0" smtClean="0"/>
              <a:t>Introduction</a:t>
            </a:r>
            <a:endParaRPr lang="en-US" dirty="0"/>
          </a:p>
        </p:txBody>
      </p:sp>
    </p:spTree>
    <p:extLst>
      <p:ext uri="{BB962C8B-B14F-4D97-AF65-F5344CB8AC3E}">
        <p14:creationId xmlns:p14="http://schemas.microsoft.com/office/powerpoint/2010/main" val="205507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HRSA is an agency of the U.S. Department of Health and Human Services.</a:t>
            </a:r>
          </a:p>
          <a:p>
            <a:r>
              <a:rPr lang="en-US" dirty="0" smtClean="0"/>
              <a:t>HRSA’s website can be accessed at </a:t>
            </a:r>
            <a:r>
              <a:rPr lang="en-US" dirty="0" smtClean="0">
                <a:hlinkClick r:id="rId2"/>
              </a:rPr>
              <a:t>https://www.hrsa.gov/</a:t>
            </a:r>
            <a:endParaRPr lang="en-US" dirty="0" smtClean="0"/>
          </a:p>
          <a:p>
            <a:r>
              <a:rPr lang="en-US" dirty="0" smtClean="0"/>
              <a:t>The following s an artifact representing HRSA’s website</a:t>
            </a:r>
          </a:p>
          <a:p>
            <a:endParaRPr lang="en-US" dirty="0"/>
          </a:p>
        </p:txBody>
      </p:sp>
      <p:sp>
        <p:nvSpPr>
          <p:cNvPr id="2" name="Title 1"/>
          <p:cNvSpPr>
            <a:spLocks noGrp="1"/>
          </p:cNvSpPr>
          <p:nvPr>
            <p:ph type="title"/>
          </p:nvPr>
        </p:nvSpPr>
        <p:spPr/>
        <p:txBody>
          <a:bodyPr>
            <a:normAutofit fontScale="90000"/>
          </a:bodyPr>
          <a:lstStyle/>
          <a:p>
            <a:r>
              <a:rPr lang="en-US" dirty="0" smtClean="0"/>
              <a:t>The Health Resources and Services Administration (HRSA)</a:t>
            </a:r>
            <a:endParaRPr lang="en-US" dirty="0"/>
          </a:p>
        </p:txBody>
      </p:sp>
      <p:pic>
        <p:nvPicPr>
          <p:cNvPr id="5" name="Picture 4"/>
          <p:cNvPicPr>
            <a:picLocks noChangeAspect="1"/>
          </p:cNvPicPr>
          <p:nvPr/>
        </p:nvPicPr>
        <p:blipFill>
          <a:blip r:embed="rId3"/>
          <a:stretch>
            <a:fillRect/>
          </a:stretch>
        </p:blipFill>
        <p:spPr>
          <a:xfrm>
            <a:off x="838200" y="3641220"/>
            <a:ext cx="8296208" cy="3216780"/>
          </a:xfrm>
          <a:prstGeom prst="rect">
            <a:avLst/>
          </a:prstGeom>
        </p:spPr>
      </p:pic>
    </p:spTree>
    <p:extLst>
      <p:ext uri="{BB962C8B-B14F-4D97-AF65-F5344CB8AC3E}">
        <p14:creationId xmlns:p14="http://schemas.microsoft.com/office/powerpoint/2010/main" val="3861344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HRSA is the primary federal agency for improving health care to people who are geographically isolated, economically or medically vulnerable.</a:t>
            </a:r>
          </a:p>
          <a:p>
            <a:r>
              <a:rPr lang="en-US" dirty="0" smtClean="0"/>
              <a:t>HRSA also supports the training of health professionals, the distribution of providers to areas where they are needed most and improvements in health care delivery</a:t>
            </a:r>
          </a:p>
          <a:p>
            <a:r>
              <a:rPr lang="en-US" dirty="0" smtClean="0"/>
              <a:t>A healthcare structure that must comply with the HRSA is a health center</a:t>
            </a:r>
          </a:p>
          <a:p>
            <a:r>
              <a:rPr lang="en-US" dirty="0" smtClean="0"/>
              <a:t>The HRSA has led to improvement in the accessibility of healthcare to the US citizens, with more than 27 million relying on a HRSA-funded health center for affordable, accessible primary care.</a:t>
            </a:r>
          </a:p>
          <a:p>
            <a:endParaRPr lang="en-US" dirty="0"/>
          </a:p>
        </p:txBody>
      </p:sp>
      <p:sp>
        <p:nvSpPr>
          <p:cNvPr id="2" name="Title 1"/>
          <p:cNvSpPr>
            <a:spLocks noGrp="1"/>
          </p:cNvSpPr>
          <p:nvPr>
            <p:ph type="title"/>
          </p:nvPr>
        </p:nvSpPr>
        <p:spPr/>
        <p:txBody>
          <a:bodyPr>
            <a:normAutofit fontScale="90000"/>
          </a:bodyPr>
          <a:lstStyle/>
          <a:p>
            <a:r>
              <a:rPr lang="en-US" dirty="0" smtClean="0"/>
              <a:t>The Health Resources and Services Administration (HRSA)</a:t>
            </a:r>
            <a:endParaRPr lang="en-US" dirty="0"/>
          </a:p>
        </p:txBody>
      </p:sp>
    </p:spTree>
    <p:extLst>
      <p:ext uri="{BB962C8B-B14F-4D97-AF65-F5344CB8AC3E}">
        <p14:creationId xmlns:p14="http://schemas.microsoft.com/office/powerpoint/2010/main" val="311108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One of the regulations affecting the delivery of healthcare services in the healthcare industry is the HIPPA Privacy Rule</a:t>
            </a:r>
          </a:p>
          <a:p>
            <a:r>
              <a:rPr lang="en-US" dirty="0" smtClean="0"/>
              <a:t>The Rule requires appropriate safeguards to protect the privacy of personal health information, and sets limits and conditions on the uses and disclosures that may be made of such information without patient authorization</a:t>
            </a:r>
          </a:p>
          <a:p>
            <a:r>
              <a:rPr lang="en-US" dirty="0" smtClean="0"/>
              <a:t>The Privacy Rule is located at 45 CFR </a:t>
            </a:r>
            <a:r>
              <a:rPr lang="en-US" dirty="0" smtClean="0">
                <a:hlinkClick r:id="rId2"/>
              </a:rPr>
              <a:t>Part 160</a:t>
            </a:r>
            <a:r>
              <a:rPr lang="en-US" dirty="0" smtClean="0"/>
              <a:t> and Subparts A and E of </a:t>
            </a:r>
            <a:r>
              <a:rPr lang="en-US" dirty="0" smtClean="0">
                <a:hlinkClick r:id="rId3"/>
              </a:rPr>
              <a:t>Part 164</a:t>
            </a:r>
            <a:endParaRPr lang="en-US" dirty="0" smtClean="0"/>
          </a:p>
          <a:p>
            <a:r>
              <a:rPr lang="en-US" dirty="0" smtClean="0"/>
              <a:t>The rule can be accessed via </a:t>
            </a:r>
            <a:r>
              <a:rPr lang="en-US" dirty="0" smtClean="0">
                <a:hlinkClick r:id="rId4"/>
              </a:rPr>
              <a:t>https://www.hhs.gov/hipaa/for-professionals/privacy/index.html</a:t>
            </a:r>
            <a:endParaRPr lang="en-US" dirty="0" smtClean="0"/>
          </a:p>
          <a:p>
            <a:pPr marL="0" indent="0">
              <a:buNone/>
            </a:pPr>
            <a:endParaRPr lang="en-US" dirty="0" smtClean="0"/>
          </a:p>
          <a:p>
            <a:endParaRPr lang="en-US" dirty="0"/>
          </a:p>
        </p:txBody>
      </p:sp>
      <p:sp>
        <p:nvSpPr>
          <p:cNvPr id="2" name="Title 1"/>
          <p:cNvSpPr>
            <a:spLocks noGrp="1"/>
          </p:cNvSpPr>
          <p:nvPr>
            <p:ph type="title"/>
          </p:nvPr>
        </p:nvSpPr>
        <p:spPr/>
        <p:txBody>
          <a:bodyPr/>
          <a:lstStyle/>
          <a:p>
            <a:r>
              <a:rPr lang="en-US" dirty="0" smtClean="0"/>
              <a:t>Healthcare Regulation</a:t>
            </a:r>
            <a:endParaRPr lang="en-US" dirty="0"/>
          </a:p>
        </p:txBody>
      </p:sp>
    </p:spTree>
    <p:extLst>
      <p:ext uri="{BB962C8B-B14F-4D97-AF65-F5344CB8AC3E}">
        <p14:creationId xmlns:p14="http://schemas.microsoft.com/office/powerpoint/2010/main" val="40385216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artifact showcasing HIPPA Privacy rule is shown below</a:t>
            </a:r>
          </a:p>
          <a:p>
            <a:endParaRPr lang="en-US" dirty="0"/>
          </a:p>
        </p:txBody>
      </p:sp>
      <p:sp>
        <p:nvSpPr>
          <p:cNvPr id="2" name="Title 1"/>
          <p:cNvSpPr>
            <a:spLocks noGrp="1"/>
          </p:cNvSpPr>
          <p:nvPr>
            <p:ph type="title"/>
          </p:nvPr>
        </p:nvSpPr>
        <p:spPr/>
        <p:txBody>
          <a:bodyPr/>
          <a:lstStyle/>
          <a:p>
            <a:r>
              <a:rPr lang="en-US" dirty="0" smtClean="0"/>
              <a:t>Healthcare Regulation</a:t>
            </a:r>
            <a:endParaRPr lang="en-US" dirty="0"/>
          </a:p>
        </p:txBody>
      </p:sp>
      <p:pic>
        <p:nvPicPr>
          <p:cNvPr id="4" name="Picture 3"/>
          <p:cNvPicPr>
            <a:picLocks noChangeAspect="1"/>
          </p:cNvPicPr>
          <p:nvPr/>
        </p:nvPicPr>
        <p:blipFill>
          <a:blip r:embed="rId2"/>
          <a:stretch>
            <a:fillRect/>
          </a:stretch>
        </p:blipFill>
        <p:spPr>
          <a:xfrm>
            <a:off x="1081824" y="2266681"/>
            <a:ext cx="8877837" cy="4241710"/>
          </a:xfrm>
          <a:prstGeom prst="rect">
            <a:avLst/>
          </a:prstGeom>
        </p:spPr>
      </p:pic>
    </p:spTree>
    <p:extLst>
      <p:ext uri="{BB962C8B-B14F-4D97-AF65-F5344CB8AC3E}">
        <p14:creationId xmlns:p14="http://schemas.microsoft.com/office/powerpoint/2010/main" val="3510758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The HIPPA Privacy rule is carried out at both federal, state and local level.</a:t>
            </a:r>
          </a:p>
          <a:p>
            <a:pPr marL="0" indent="0">
              <a:buNone/>
            </a:pPr>
            <a:r>
              <a:rPr lang="en-US" dirty="0" smtClean="0"/>
              <a:t>All healthcare providers are expected to comply with this regulation. Therefore, an example of a structure required to comply with this regulation is a hospital.</a:t>
            </a:r>
          </a:p>
          <a:p>
            <a:pPr marL="0" indent="0">
              <a:buNone/>
            </a:pPr>
            <a:r>
              <a:rPr lang="en-US" dirty="0" smtClean="0"/>
              <a:t>The regulation has led to the protection of individual and personal medical information, in turn leading to trust among patients towards healthcare providers. The overall impact is the improved quality of healthcare services.</a:t>
            </a:r>
          </a:p>
          <a:p>
            <a:endParaRPr lang="en-US" dirty="0"/>
          </a:p>
        </p:txBody>
      </p:sp>
      <p:sp>
        <p:nvSpPr>
          <p:cNvPr id="2" name="Title 1"/>
          <p:cNvSpPr>
            <a:spLocks noGrp="1"/>
          </p:cNvSpPr>
          <p:nvPr>
            <p:ph type="title"/>
          </p:nvPr>
        </p:nvSpPr>
        <p:spPr/>
        <p:txBody>
          <a:bodyPr/>
          <a:lstStyle/>
          <a:p>
            <a:r>
              <a:rPr lang="en-US" dirty="0" smtClean="0"/>
              <a:t>Healthcare Regulation</a:t>
            </a:r>
            <a:endParaRPr lang="en-US" dirty="0"/>
          </a:p>
        </p:txBody>
      </p:sp>
    </p:spTree>
    <p:extLst>
      <p:ext uri="{BB962C8B-B14F-4D97-AF65-F5344CB8AC3E}">
        <p14:creationId xmlns:p14="http://schemas.microsoft.com/office/powerpoint/2010/main" val="207269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Healthcare agencies are important in the healthcare industry as they help in ensuring that the provision of healthcare is professional.</a:t>
            </a:r>
          </a:p>
          <a:p>
            <a:r>
              <a:rPr lang="en-US" dirty="0" smtClean="0"/>
              <a:t>HRSA is the primary agency of the U.S. Department of Health and Human Services.</a:t>
            </a:r>
          </a:p>
          <a:p>
            <a:r>
              <a:rPr lang="en-US" dirty="0" smtClean="0"/>
              <a:t>The agency has led to the creation of affordable healthcare system to more than 27 million US citizens.</a:t>
            </a:r>
          </a:p>
          <a:p>
            <a:r>
              <a:rPr lang="en-US" dirty="0" smtClean="0"/>
              <a:t>HIPPA Privacy rule is a regulation requiring healthcare providers to maintain privacy of the medical records of their patients, hence promoting professionalism and trust in the healthcare industry.</a:t>
            </a:r>
            <a:endParaRPr lang="en-US" dirty="0"/>
          </a:p>
        </p:txBody>
      </p:sp>
      <p:sp>
        <p:nvSpPr>
          <p:cNvPr id="2" name="Title 1"/>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val="3951091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US DHHS. (2019). HIPPA Privacy Rule. </a:t>
            </a:r>
            <a:r>
              <a:rPr lang="en-US" i="1" dirty="0" smtClean="0"/>
              <a:t>Retrieved from</a:t>
            </a:r>
            <a:r>
              <a:rPr lang="en-US" dirty="0" smtClean="0"/>
              <a:t> </a:t>
            </a:r>
            <a:r>
              <a:rPr lang="en-US" dirty="0" smtClean="0">
                <a:hlinkClick r:id="rId2"/>
              </a:rPr>
              <a:t>https://www.hhs.gov/hipaa/for-professionals/privacy/index.html</a:t>
            </a:r>
            <a:endParaRPr lang="en-US" dirty="0" smtClean="0"/>
          </a:p>
          <a:p>
            <a:r>
              <a:rPr lang="en-US" dirty="0" smtClean="0"/>
              <a:t>Cohen, G. &amp; Mello, M. M. (2018). HIPAA and Protecting Health Information in the 21st Century. </a:t>
            </a:r>
            <a:r>
              <a:rPr lang="en-US" i="1" dirty="0" smtClean="0"/>
              <a:t>JAMA,</a:t>
            </a:r>
            <a:r>
              <a:rPr lang="en-US" dirty="0" smtClean="0"/>
              <a:t> 320 (3): 231-232</a:t>
            </a:r>
          </a:p>
          <a:p>
            <a:r>
              <a:rPr lang="en-US" dirty="0" err="1" smtClean="0"/>
              <a:t>Washko</a:t>
            </a:r>
            <a:r>
              <a:rPr lang="en-US" dirty="0" smtClean="0"/>
              <a:t>, M. M., &amp; Fennell, M. L. (2017). The Epicenter of Effectiveness and Efficiency in Health Care Delivery: The Evolving U.S. Health Workforce. </a:t>
            </a:r>
            <a:r>
              <a:rPr lang="en-US" i="1" dirty="0" smtClean="0"/>
              <a:t>Health services research</a:t>
            </a:r>
            <a:r>
              <a:rPr lang="en-US" dirty="0" smtClean="0"/>
              <a:t>, </a:t>
            </a:r>
            <a:r>
              <a:rPr lang="en-US" i="1" dirty="0" smtClean="0"/>
              <a:t>52 </a:t>
            </a:r>
            <a:r>
              <a:rPr lang="en-US" i="1" dirty="0" err="1" smtClean="0"/>
              <a:t>Suppl</a:t>
            </a:r>
            <a:r>
              <a:rPr lang="en-US" i="1" dirty="0" smtClean="0"/>
              <a:t> 1</a:t>
            </a:r>
            <a:r>
              <a:rPr lang="en-US" dirty="0" smtClean="0"/>
              <a:t>(</a:t>
            </a:r>
            <a:r>
              <a:rPr lang="en-US" dirty="0" err="1" smtClean="0"/>
              <a:t>Suppl</a:t>
            </a:r>
            <a:r>
              <a:rPr lang="en-US" dirty="0" smtClean="0"/>
              <a:t> </a:t>
            </a:r>
            <a:r>
              <a:rPr lang="en-US" dirty="0" err="1" smtClean="0"/>
              <a:t>Suppl</a:t>
            </a:r>
            <a:r>
              <a:rPr lang="en-US" dirty="0" smtClean="0"/>
              <a:t> 1), 353-359.</a:t>
            </a:r>
          </a:p>
          <a:p>
            <a:r>
              <a:rPr lang="en-US" dirty="0" smtClean="0"/>
              <a:t>HRSA. (2019). Agency Overview. </a:t>
            </a:r>
            <a:r>
              <a:rPr lang="en-US" i="1" dirty="0" smtClean="0"/>
              <a:t>Retrieved from</a:t>
            </a:r>
            <a:r>
              <a:rPr lang="en-US" dirty="0" smtClean="0"/>
              <a:t> https://www.hrsa.gov/sites/default/files/hrsa/about/hrsa-agency-overview.pdf</a:t>
            </a:r>
          </a:p>
          <a:p>
            <a:endParaRPr lang="en-US" dirty="0"/>
          </a:p>
        </p:txBody>
      </p:sp>
      <p:sp>
        <p:nvSpPr>
          <p:cNvPr id="2" name="Title 1"/>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17209731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196</TotalTime>
  <Words>596</Words>
  <Application>Microsoft Office PowerPoint</Application>
  <PresentationFormat>Custom</PresentationFormat>
  <Paragraphs>41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Concourse</vt:lpstr>
      <vt:lpstr>Analysis of the Health Care Agency in the Healthcare Industry</vt:lpstr>
      <vt:lpstr>Introduction</vt:lpstr>
      <vt:lpstr>The Health Resources and Services Administration (HRSA)</vt:lpstr>
      <vt:lpstr>The Health Resources and Services Administration (HRSA)</vt:lpstr>
      <vt:lpstr>Healthcare Regulation</vt:lpstr>
      <vt:lpstr>Healthcare Regulation</vt:lpstr>
      <vt:lpstr>Healthcare Regulation</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the Health Care Agency in the Healthcare Industry</dc:title>
  <dc:creator>user</dc:creator>
  <cp:lastModifiedBy>Simon</cp:lastModifiedBy>
  <cp:revision>9</cp:revision>
  <dcterms:created xsi:type="dcterms:W3CDTF">2019-03-25T01:34:36Z</dcterms:created>
  <dcterms:modified xsi:type="dcterms:W3CDTF">2019-03-25T04:53:08Z</dcterms:modified>
</cp:coreProperties>
</file>